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80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4" r:id="rId21"/>
    <p:sldId id="275" r:id="rId22"/>
    <p:sldId id="276" r:id="rId23"/>
    <p:sldId id="278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4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18DFF-CEE4-4D3B-BE81-98331435A497}" type="datetimeFigureOut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652542-D564-446B-B462-8CD3F3A9835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2542-D564-446B-B462-8CD3F3A98352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1CA2275-B071-401D-9723-FE51243243AB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1C08E4C-5A94-4708-B282-9E96BE3AD4E5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2F698D-BA6C-4A1B-9A83-19A715FCE349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99B929A-D584-4177-B51E-0F2633E81A14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DDACA-09BF-456C-AE5C-BAB12CF7C6FC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8BCACC-51AF-42B2-AC7A-7499B0EA035B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5F8F8-A758-49A2-9604-9EF09C6206BB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46BC9DB-D6F1-4BB4-905B-9659A30D208D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FDE3124-7E14-47D5-A425-715C4B9B2689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E2B6DD-B28C-4BC4-97A1-123D6B812499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B9CDE-BBC4-4AF7-B59D-A4A4A69FCD1B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5A4951-0ACE-4A51-935C-0D449ADB3D25}" type="datetime1">
              <a:rPr lang="en-US" smtClean="0"/>
              <a:pPr/>
              <a:t>1/20/2009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79AEDF7-52F2-45EE-9DD3-F78F4B6E43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BUSH ALASKA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Third World of the U.S.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Definition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Hospitalist/General Pediatrician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Eagle Pass, TX/Portland, OR/Bethel, AK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Prescreened to work in Alaska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Locum Tenens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08_edite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42" y="1481138"/>
            <a:ext cx="6048716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Yukon Kuskokwim Delta-Alaska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4000" y="1143000"/>
            <a:ext cx="6217875" cy="4879098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Bethel, Alaska</a:t>
            </a:r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>
            <a:off x="2057400" y="3886200"/>
            <a:ext cx="978408" cy="1798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Google- “armpit of Alaska”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850 miles west of Anchorage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Population- 6500 (70% Native American-Yu’pik, Chu’pik and Athabascan)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Six miles of roads- transportation in/out by barge(summer only) or plane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Taxi capital of North America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Permafrost/tundra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Milk-$6, Orange Juice-$15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Airport-signs are in Yu’pik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Bethel, Alaska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Indian Health Service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One hospital/main clinic/satellite clinics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Service area-size of state of Oregon/56 villages/40,000 people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Health Aides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Medical students/Residents(FP)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Medivac/bush plane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Clinic appts-boat or airplane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Yukon-Kuskokwim Health Corporation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ykmap-service-area[1]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85800" y="228600"/>
            <a:ext cx="7952196" cy="623967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4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42" y="1481138"/>
            <a:ext cx="6048716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YKHC Hospital-50 beds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3_larg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2000" y="1219200"/>
            <a:ext cx="7637838" cy="46482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Clinic Appointment Transport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ekoryuk air strip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66800" y="1143000"/>
            <a:ext cx="7209206" cy="48006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Mekoryuk Air Strip-Medivac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Pediatric Clinic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Hospital Service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On Call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Medivac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Pediatrics-YKHC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Iqmik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Aalsma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Subsistence living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Fish camp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Tribal law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Honey bucket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Dried beaver testicles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Local Terms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_larg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16100" y="1908969"/>
            <a:ext cx="5511800" cy="36703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Subsistence Living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Yu’pik/Chu’pik/Athabascan</a:t>
            </a:r>
          </a:p>
          <a:p>
            <a:r>
              <a:rPr lang="en-US" dirty="0" smtClean="0"/>
              <a:t>Mothers have 12-14 children-keep 6</a:t>
            </a:r>
          </a:p>
          <a:p>
            <a:r>
              <a:rPr lang="en-US" dirty="0" smtClean="0"/>
              <a:t>Breastfeeding uncommon-high Vit D deficiency</a:t>
            </a:r>
          </a:p>
          <a:p>
            <a:r>
              <a:rPr lang="en-US" dirty="0" smtClean="0"/>
              <a:t>Level of education</a:t>
            </a:r>
          </a:p>
          <a:p>
            <a:r>
              <a:rPr lang="en-US" dirty="0" smtClean="0"/>
              <a:t>Intermarriage common</a:t>
            </a:r>
          </a:p>
          <a:p>
            <a:r>
              <a:rPr lang="en-US" dirty="0" smtClean="0"/>
              <a:t>Immunocompromised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Patient Population</a:t>
            </a:r>
            <a:br>
              <a:rPr lang="en-US" dirty="0" smtClean="0"/>
            </a:br>
            <a:r>
              <a:rPr lang="en-US" dirty="0" smtClean="0"/>
              <a:t>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Quaspeg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16100" y="1908969"/>
            <a:ext cx="5511800" cy="36703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Traditional Dress-Quaspegs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ukluk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04617" y="1481138"/>
            <a:ext cx="6734765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Mukluks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Endemic TB</a:t>
            </a:r>
          </a:p>
          <a:p>
            <a:r>
              <a:rPr lang="en-US" dirty="0" smtClean="0"/>
              <a:t>Adrenogenital Syndrome</a:t>
            </a:r>
          </a:p>
          <a:p>
            <a:r>
              <a:rPr lang="en-US" dirty="0" smtClean="0"/>
              <a:t>Community Acquired MRSA</a:t>
            </a:r>
          </a:p>
          <a:p>
            <a:r>
              <a:rPr lang="en-US" dirty="0" smtClean="0"/>
              <a:t>HIV</a:t>
            </a:r>
          </a:p>
          <a:p>
            <a:r>
              <a:rPr lang="en-US" dirty="0" smtClean="0"/>
              <a:t>Pneumonia(7x in first 12 mos life)</a:t>
            </a:r>
          </a:p>
          <a:p>
            <a:r>
              <a:rPr lang="en-US" dirty="0" smtClean="0"/>
              <a:t>Bronchiectasis</a:t>
            </a:r>
          </a:p>
          <a:p>
            <a:r>
              <a:rPr lang="en-US" dirty="0" smtClean="0"/>
              <a:t>Otitis Media with Perforation</a:t>
            </a:r>
          </a:p>
          <a:p>
            <a:r>
              <a:rPr lang="en-US" dirty="0" smtClean="0"/>
              <a:t>Botulism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Common Medical Problems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32 week premature infant-phone resuscitation/4wheeler and plane transport</a:t>
            </a:r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Coding a 2 month old over the phone</a:t>
            </a:r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Seizure disorder-out of medication</a:t>
            </a:r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Child abuse-physical/sexual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Cases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24_edite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42" y="1481138"/>
            <a:ext cx="6048716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Kipnuk, Alaska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20_edite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42" y="1481138"/>
            <a:ext cx="6048716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Kipnuk-Preemie Medivac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3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42" y="1481138"/>
            <a:ext cx="6048716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Typical Housing-Bethel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2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42" y="1481138"/>
            <a:ext cx="6048716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Bethel Cemetery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laska-Yukon%20Delta00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971800" y="1295400"/>
            <a:ext cx="3386559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Walrus tusks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ethel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4000" y="1066800"/>
            <a:ext cx="6172200" cy="48768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2291</TotalTime>
  <Words>256</Words>
  <Application>Microsoft Office PowerPoint</Application>
  <PresentationFormat>On-screen Show (4:3)</PresentationFormat>
  <Paragraphs>105</Paragraphs>
  <Slides>24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Concourse</vt:lpstr>
      <vt:lpstr>BUSH ALASKA</vt:lpstr>
      <vt:lpstr>Locum Tenens</vt:lpstr>
      <vt:lpstr>Yukon Kuskokwim Delta-Alaska </vt:lpstr>
      <vt:lpstr>Bethel, Alaska</vt:lpstr>
      <vt:lpstr>Bethel, Alaska</vt:lpstr>
      <vt:lpstr>Yukon-Kuskokwim Health Corporation</vt:lpstr>
      <vt:lpstr>Slide 7</vt:lpstr>
      <vt:lpstr>YKHC Hospital-50 beds</vt:lpstr>
      <vt:lpstr>Clinic Appointment Transport</vt:lpstr>
      <vt:lpstr>Mekoryuk Air Strip-Medivac</vt:lpstr>
      <vt:lpstr>Pediatrics-YKHC</vt:lpstr>
      <vt:lpstr>Local Terms</vt:lpstr>
      <vt:lpstr>Subsistence Living</vt:lpstr>
      <vt:lpstr>Patient Population  </vt:lpstr>
      <vt:lpstr>Traditional Dress-Quaspegs</vt:lpstr>
      <vt:lpstr>Mukluks</vt:lpstr>
      <vt:lpstr>Common Medical Problems</vt:lpstr>
      <vt:lpstr>Cases</vt:lpstr>
      <vt:lpstr>Kipnuk, Alaska</vt:lpstr>
      <vt:lpstr>Kipnuk-Preemie Medivac</vt:lpstr>
      <vt:lpstr>Typical Housing-Bethel</vt:lpstr>
      <vt:lpstr>Bethel Cemetery</vt:lpstr>
      <vt:lpstr>Walrus tusks</vt:lpstr>
      <vt:lpstr>Questions</vt:lpstr>
    </vt:vector>
  </TitlesOfParts>
  <Company>Texas Tech University Health Sciences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BUSH ALASKA</dc:title>
  <dc:creator>dfitzsim</dc:creator>
  <cp:lastModifiedBy>dfitzsim</cp:lastModifiedBy>
  <cp:revision>15</cp:revision>
  <dcterms:created xsi:type="dcterms:W3CDTF">2009-01-18T14:14:56Z</dcterms:created>
  <dcterms:modified xsi:type="dcterms:W3CDTF">2009-01-21T04:28:20Z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